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59" r:id="rId3"/>
    <p:sldId id="257" r:id="rId4"/>
    <p:sldId id="260" r:id="rId5"/>
    <p:sldId id="261" r:id="rId6"/>
    <p:sldId id="262" r:id="rId7"/>
    <p:sldId id="268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61EC0-5062-43A6-AD6F-E3C1D06B862A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DA19E-9128-4628-B0BC-CF70C895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5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231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SWBAT understand how the nativist movement tried to limit immigration to the US.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47682-7238-4899-BED8-C62555C16E6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279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SWBAT understand how the nativist movement tried to limit immigration to the US.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7E682-6494-4EA6-BA67-B7658A0FDF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1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SWBAT understand how the nativist movement tried to limit immigration to the US.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D9D83-1489-4550-B668-F78AC90D4F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3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SWBAT understand how the nativist movement tried to limit immigration to the US.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1F99F-336D-4C89-A73C-5F7BF953AF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339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SWBAT understand how the nativist movement tried to limit immigration to the US.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1C5A0-D322-40AA-B748-9AC6240DBF1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039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SWBAT understand how the nativist movement tried to limit immigration to the US.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06415-DDF4-4F42-90B7-D874297240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44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SWBAT understand how the nativist movement tried to limit immigration to the US.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C6DEC-3647-4030-BFD5-8FA377DFC34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82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SWBAT understand how the nativist movement tried to limit immigration to the US.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2AC94-9FFC-4AC0-BD2A-8D04436B4C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1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SWBAT understand how the nativist movement tried to limit immigration to the US.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FACE2-3788-4CDF-840B-D4DD481F9F2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6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SWBAT understand how the nativist movement tried to limit immigration to the US.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01081-9F3B-470C-986F-4D1438E039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32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SWBAT understand how the nativist movement tried to limit immigration to the US.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556F8-1266-43F8-B065-96D229394F4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126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27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27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27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28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28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28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128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8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9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SWBAT understand how the nativist movement tried to limit immigration to the US.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129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03810C-AFBA-41D7-AEF1-DE2FB39A8DA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29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860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1"/>
            <a:ext cx="8991600" cy="685799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Problems </a:t>
            </a:r>
            <a:r>
              <a:rPr lang="en-US" sz="3600" dirty="0" smtClean="0"/>
              <a:t>faced by </a:t>
            </a:r>
            <a:r>
              <a:rPr lang="en-US" sz="3600" dirty="0" smtClean="0"/>
              <a:t>New Immigrants</a:t>
            </a:r>
            <a:endParaRPr lang="en-US" sz="3600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382000" cy="5064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Do Now-Give 3 problems the “new immigrants” will face in the US</a:t>
            </a:r>
            <a:r>
              <a:rPr lang="en-US" dirty="0" smtClean="0"/>
              <a:t>? </a:t>
            </a:r>
            <a:r>
              <a:rPr lang="en-US" i="1" dirty="0" smtClean="0">
                <a:solidFill>
                  <a:srgbClr val="00B0F0"/>
                </a:solidFill>
              </a:rPr>
              <a:t>(handing in 1 sheet for the partnership!)</a:t>
            </a:r>
            <a:endParaRPr lang="en-US" i="1" dirty="0" smtClean="0">
              <a:solidFill>
                <a:srgbClr val="00B0F0"/>
              </a:solidFill>
            </a:endParaRPr>
          </a:p>
          <a:p>
            <a:pPr eaLnBrk="1" hangingPunct="1">
              <a:defRPr/>
            </a:pPr>
            <a:r>
              <a:rPr lang="en-US" dirty="0" smtClean="0"/>
              <a:t>Labor competition</a:t>
            </a:r>
          </a:p>
          <a:p>
            <a:pPr eaLnBrk="1" hangingPunct="1">
              <a:defRPr/>
            </a:pPr>
            <a:r>
              <a:rPr lang="en-US" dirty="0" smtClean="0"/>
              <a:t>Language barriers/illiterate</a:t>
            </a:r>
          </a:p>
          <a:p>
            <a:pPr eaLnBrk="1" hangingPunct="1">
              <a:defRPr/>
            </a:pPr>
            <a:r>
              <a:rPr lang="en-US" dirty="0" smtClean="0"/>
              <a:t>Poverty</a:t>
            </a:r>
          </a:p>
          <a:p>
            <a:pPr eaLnBrk="1" hangingPunct="1">
              <a:defRPr/>
            </a:pPr>
            <a:r>
              <a:rPr lang="en-US" dirty="0" smtClean="0"/>
              <a:t>Overcrowded ghettos</a:t>
            </a:r>
          </a:p>
          <a:p>
            <a:pPr eaLnBrk="1" hangingPunct="1">
              <a:defRPr/>
            </a:pPr>
            <a:r>
              <a:rPr lang="en-US" dirty="0" smtClean="0"/>
              <a:t>Religious differences- Catholic/Jewish</a:t>
            </a:r>
          </a:p>
          <a:p>
            <a:pPr eaLnBrk="1" hangingPunct="1">
              <a:defRPr/>
            </a:pPr>
            <a:r>
              <a:rPr lang="en-US" dirty="0" smtClean="0"/>
              <a:t>“American” Resistance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5867400" y="3200400"/>
            <a:ext cx="3200400" cy="12192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SWBAT understand how the nativist movement tried to limit immigration to the US.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31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53252" name="Picture 5" descr="ce_witness_2_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762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SWBAT understand how the nativist movement tried to limit immigration to the US.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5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Day Similarities????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2016 Presidential Election</a:t>
            </a:r>
          </a:p>
          <a:p>
            <a:r>
              <a:rPr lang="en-US" dirty="0" smtClean="0"/>
              <a:t>History repeating itself??????</a:t>
            </a:r>
          </a:p>
          <a:p>
            <a:r>
              <a:rPr lang="en-US" dirty="0" smtClean="0"/>
              <a:t>Everyone that thinks Trump and his immigration policy is new, never opened up a US history book!!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43000" y="5943600"/>
            <a:ext cx="7086600" cy="4572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SWBAT understand how the nativist movement tried to limit immigration to the US.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3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Hochman</a:t>
            </a:r>
            <a:r>
              <a:rPr lang="en-US" dirty="0" smtClean="0"/>
              <a:t> Exit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220200" cy="4530725"/>
          </a:xfrm>
        </p:spPr>
        <p:txBody>
          <a:bodyPr/>
          <a:lstStyle/>
          <a:p>
            <a:r>
              <a:rPr lang="en-US" dirty="0" smtClean="0"/>
              <a:t>The Nativists tried to limit immigration </a:t>
            </a:r>
            <a:r>
              <a:rPr lang="en-US" i="1" dirty="0" smtClean="0">
                <a:solidFill>
                  <a:srgbClr val="FFFF00"/>
                </a:solidFill>
              </a:rPr>
              <a:t>because</a:t>
            </a:r>
          </a:p>
          <a:p>
            <a:r>
              <a:rPr lang="en-US" dirty="0"/>
              <a:t>The Nativists tried to limit immigration </a:t>
            </a:r>
            <a:r>
              <a:rPr lang="en-US" i="1" dirty="0" smtClean="0">
                <a:solidFill>
                  <a:srgbClr val="FFFF00"/>
                </a:solidFill>
              </a:rPr>
              <a:t>but</a:t>
            </a:r>
          </a:p>
          <a:p>
            <a:r>
              <a:rPr lang="en-US" dirty="0"/>
              <a:t>The Nativists tried to limit immigration </a:t>
            </a:r>
            <a:r>
              <a:rPr lang="en-US" i="1" dirty="0" smtClean="0">
                <a:solidFill>
                  <a:srgbClr val="FFFF00"/>
                </a:solidFill>
              </a:rPr>
              <a:t>so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SWBAT understand how the nativist movement tried to limit immigration to the US.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87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 smtClean="0"/>
              <a:t>Nativist Movement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7630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Who were they?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Some </a:t>
            </a:r>
            <a:r>
              <a:rPr lang="en-US" sz="2000" dirty="0" smtClean="0"/>
              <a:t>rich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u="sng" dirty="0" smtClean="0"/>
              <a:t>Mainly </a:t>
            </a:r>
            <a:r>
              <a:rPr lang="en-US" sz="2000" dirty="0" smtClean="0"/>
              <a:t>the working class already here… </a:t>
            </a:r>
            <a:r>
              <a:rPr lang="en-US" sz="2000" i="1" dirty="0" smtClean="0">
                <a:solidFill>
                  <a:srgbClr val="00B0F0"/>
                </a:solidFill>
              </a:rPr>
              <a:t>why this  group?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Reasons they hated immigrants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Immigrants took their jobs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Immigrants </a:t>
            </a:r>
            <a:r>
              <a:rPr lang="en-US" sz="2000" dirty="0" smtClean="0">
                <a:sym typeface="Wingdings"/>
              </a:rPr>
              <a:t></a:t>
            </a:r>
            <a:r>
              <a:rPr lang="en-US" sz="2000" dirty="0" smtClean="0"/>
              <a:t>the </a:t>
            </a:r>
            <a:r>
              <a:rPr lang="en-US" sz="2000" dirty="0" smtClean="0"/>
              <a:t>pay scale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“new” immigrants (SE Europe) were poor “stock” </a:t>
            </a:r>
            <a:r>
              <a:rPr lang="en-US" sz="2000" dirty="0" smtClean="0"/>
              <a:t>(ethnocentrism)</a:t>
            </a:r>
            <a:endParaRPr lang="en-US" sz="2000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/>
              <a:t>Different culture, language, religion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Urban blight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/>
              <a:t>poor</a:t>
            </a:r>
            <a:endParaRPr lang="en-US" sz="1800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/>
              <a:t>ghettos/overpopulating </a:t>
            </a:r>
            <a:r>
              <a:rPr lang="en-US" sz="1800" dirty="0" smtClean="0"/>
              <a:t>the country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>
                <a:latin typeface="Arial"/>
                <a:cs typeface="Arial"/>
              </a:rPr>
              <a:t>↑</a:t>
            </a:r>
            <a:r>
              <a:rPr lang="en-US" sz="1800" dirty="0" smtClean="0"/>
              <a:t>alcohol</a:t>
            </a:r>
            <a:endParaRPr lang="en-US" sz="1800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/>
              <a:t>Pollution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/>
              <a:t>crime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High birthrate </a:t>
            </a:r>
            <a:r>
              <a:rPr lang="en-US" sz="2000" dirty="0" smtClean="0"/>
              <a:t>for </a:t>
            </a:r>
            <a:r>
              <a:rPr lang="en-US" sz="2000" dirty="0" smtClean="0"/>
              <a:t>immigrants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i="1" dirty="0" smtClean="0">
                <a:solidFill>
                  <a:srgbClr val="00B0F0"/>
                </a:solidFill>
              </a:rPr>
              <a:t>More future voting power, more Catholics in power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Arial"/>
                <a:cs typeface="Arial"/>
              </a:rPr>
              <a:t>↑</a:t>
            </a:r>
            <a:r>
              <a:rPr lang="en-US" sz="2000" dirty="0" smtClean="0"/>
              <a:t>corruption </a:t>
            </a:r>
            <a:r>
              <a:rPr lang="en-US" sz="2000" dirty="0" smtClean="0"/>
              <a:t>in government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Brought anarchism, socialism, communism to US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400800" y="4419600"/>
            <a:ext cx="2514600" cy="1219200"/>
          </a:xfrm>
        </p:spPr>
        <p:txBody>
          <a:bodyPr/>
          <a:lstStyle/>
          <a:p>
            <a:pPr>
              <a:defRPr/>
            </a:pPr>
            <a:r>
              <a:rPr lang="en-US" sz="1600" dirty="0" smtClean="0">
                <a:solidFill>
                  <a:srgbClr val="FFFF00"/>
                </a:solidFill>
              </a:rPr>
              <a:t>SWBAT understand how the nativist movement tried to limit immigration to the US.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9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2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2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22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22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22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22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smtClean="0"/>
              <a:t>Organizations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6868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Know-Nothing Party (American Party) 1850s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American Protective Association (APA)1887-1897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i="1" dirty="0" smtClean="0">
                <a:solidFill>
                  <a:srgbClr val="00B0F0"/>
                </a:solidFill>
              </a:rPr>
              <a:t>3.5 million members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i="1" dirty="0" smtClean="0">
                <a:solidFill>
                  <a:srgbClr val="00B0F0"/>
                </a:solidFill>
              </a:rPr>
              <a:t>Mainly anti-Catholic- initiation was swearing to not hire Catholics, not vote for Catholics, etc.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i="1" dirty="0" smtClean="0">
                <a:solidFill>
                  <a:srgbClr val="00B0F0"/>
                </a:solidFill>
              </a:rPr>
              <a:t>Promoted literature about sexy nuns and priests who abused children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wave of KKK in 1920s</a:t>
            </a:r>
            <a:endParaRPr lang="en-US" sz="2800" i="1" dirty="0" smtClean="0">
              <a:solidFill>
                <a:srgbClr val="00B0F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i="1" dirty="0" smtClean="0">
                <a:solidFill>
                  <a:srgbClr val="00B0F0"/>
                </a:solidFill>
              </a:rPr>
              <a:t>They now hate everyone that’s not a WASP!!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Immigration Restriction League- Henry Cabot Lodge (US Senator)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248400"/>
            <a:ext cx="9144000" cy="457200"/>
          </a:xfrm>
        </p:spPr>
        <p:txBody>
          <a:bodyPr/>
          <a:lstStyle/>
          <a:p>
            <a:pPr>
              <a:defRPr/>
            </a:pPr>
            <a:r>
              <a:rPr lang="en-US" sz="1800" dirty="0" smtClean="0">
                <a:solidFill>
                  <a:srgbClr val="FFFF00"/>
                </a:solidFill>
              </a:rPr>
              <a:t>SWBAT understand how the nativist movement tried to limit immigration to the US.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24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Nativist Laws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Literacy tests for immigrants- </a:t>
            </a:r>
            <a:r>
              <a:rPr lang="en-US" i="1" dirty="0" smtClean="0">
                <a:solidFill>
                  <a:srgbClr val="00B0F0"/>
                </a:solidFill>
              </a:rPr>
              <a:t>IRL sponsored</a:t>
            </a:r>
          </a:p>
          <a:p>
            <a:pPr lvl="1" eaLnBrk="1" hangingPunct="1">
              <a:defRPr/>
            </a:pPr>
            <a:r>
              <a:rPr lang="en-US" i="1" dirty="0" smtClean="0">
                <a:solidFill>
                  <a:srgbClr val="00B0F0"/>
                </a:solidFill>
              </a:rPr>
              <a:t>30 words in </a:t>
            </a:r>
            <a:r>
              <a:rPr lang="en-US" b="1" i="1" u="sng" dirty="0" smtClean="0">
                <a:solidFill>
                  <a:srgbClr val="00B0F0"/>
                </a:solidFill>
              </a:rPr>
              <a:t>any</a:t>
            </a:r>
            <a:r>
              <a:rPr lang="en-US" i="1" dirty="0" smtClean="0">
                <a:solidFill>
                  <a:srgbClr val="00B0F0"/>
                </a:solidFill>
              </a:rPr>
              <a:t> language to become US citizen</a:t>
            </a:r>
          </a:p>
          <a:p>
            <a:pPr eaLnBrk="1" hangingPunct="1">
              <a:defRPr/>
            </a:pPr>
            <a:r>
              <a:rPr lang="en-US" dirty="0" smtClean="0"/>
              <a:t>1882- banned </a:t>
            </a:r>
            <a:r>
              <a:rPr lang="en-US" dirty="0" smtClean="0"/>
              <a:t>broke</a:t>
            </a:r>
            <a:r>
              <a:rPr lang="en-US" dirty="0" smtClean="0"/>
              <a:t> </a:t>
            </a:r>
            <a:r>
              <a:rPr lang="en-US" dirty="0" smtClean="0"/>
              <a:t>immigrants</a:t>
            </a:r>
          </a:p>
          <a:p>
            <a:pPr eaLnBrk="1" hangingPunct="1">
              <a:defRPr/>
            </a:pPr>
            <a:r>
              <a:rPr lang="en-US" dirty="0" smtClean="0"/>
              <a:t>1885- banned contract labor importers</a:t>
            </a:r>
          </a:p>
          <a:p>
            <a:pPr eaLnBrk="1" hangingPunct="1">
              <a:defRPr/>
            </a:pPr>
            <a:r>
              <a:rPr lang="en-US" i="1" dirty="0" smtClean="0">
                <a:solidFill>
                  <a:srgbClr val="00B0F0"/>
                </a:solidFill>
              </a:rPr>
              <a:t>many after WWI- we will do them later……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533400" y="6096000"/>
            <a:ext cx="7696200" cy="6096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SWBAT understand how the nativist movement tried to limit immigration to the US.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92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Ethnic Specific Nativism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6868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1882- </a:t>
            </a:r>
            <a:r>
              <a:rPr lang="en-US" sz="2800" b="1" u="sng" dirty="0" smtClean="0"/>
              <a:t>Chinese Exclusion Act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Banned </a:t>
            </a:r>
            <a:r>
              <a:rPr lang="en-US" sz="2400" dirty="0" smtClean="0"/>
              <a:t>Chinese immigrants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i="1" dirty="0" smtClean="0">
                <a:solidFill>
                  <a:srgbClr val="00B0F0"/>
                </a:solidFill>
              </a:rPr>
              <a:t>If any Chinese in US leave, they cannot return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i="1" dirty="0" smtClean="0">
                <a:solidFill>
                  <a:srgbClr val="00B0F0"/>
                </a:solidFill>
              </a:rPr>
              <a:t>Chinese couldn’t marry whites/separate schools etc</a:t>
            </a:r>
            <a:r>
              <a:rPr lang="en-US" sz="2400" i="1" dirty="0" smtClean="0">
                <a:solidFill>
                  <a:srgbClr val="00B0F0"/>
                </a:solidFill>
              </a:rPr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i="1" dirty="0" smtClean="0">
                <a:solidFill>
                  <a:srgbClr val="00B0F0"/>
                </a:solidFill>
              </a:rPr>
              <a:t>Lasts until 1943</a:t>
            </a:r>
            <a:endParaRPr lang="en-US" sz="2400" i="1" dirty="0" smtClean="0">
              <a:solidFill>
                <a:srgbClr val="00B0F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Side effect!!! – Japanese immigration increased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u="sng" dirty="0" smtClean="0"/>
              <a:t>Gentlemen’s Agreement </a:t>
            </a:r>
            <a:r>
              <a:rPr lang="en-US" sz="2800" dirty="0" smtClean="0"/>
              <a:t>1907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Informal </a:t>
            </a:r>
            <a:r>
              <a:rPr lang="en-US" sz="2400" i="1" dirty="0" smtClean="0">
                <a:solidFill>
                  <a:srgbClr val="00B0F0"/>
                </a:solidFill>
              </a:rPr>
              <a:t>(never passed by Congress) </a:t>
            </a:r>
            <a:r>
              <a:rPr lang="en-US" sz="2400" dirty="0" smtClean="0"/>
              <a:t>deal </a:t>
            </a:r>
            <a:r>
              <a:rPr lang="en-US" sz="2400" dirty="0" smtClean="0"/>
              <a:t>between US and Japan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US would be nice to Japanese </a:t>
            </a:r>
            <a:r>
              <a:rPr lang="en-US" sz="2400" i="1" dirty="0" smtClean="0">
                <a:solidFill>
                  <a:srgbClr val="00B0F0"/>
                </a:solidFill>
              </a:rPr>
              <a:t>students</a:t>
            </a:r>
            <a:r>
              <a:rPr lang="en-US" sz="2400" dirty="0" smtClean="0"/>
              <a:t> already here, </a:t>
            </a:r>
            <a:r>
              <a:rPr lang="en-US" sz="2400" i="1" dirty="0" smtClean="0">
                <a:solidFill>
                  <a:srgbClr val="00B0F0"/>
                </a:solidFill>
              </a:rPr>
              <a:t>allow them integration in the public schools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BUT Japan would not allow their citizens to come to </a:t>
            </a:r>
            <a:r>
              <a:rPr lang="en-US" sz="2400" dirty="0" smtClean="0"/>
              <a:t>US</a:t>
            </a:r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533400" y="5791200"/>
            <a:ext cx="3962400" cy="9144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SWBAT understand how the nativist movement tried to limit immigration to the US.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60423" name="Picture 7" descr="ChineseExclusionActHandb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3886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Picture 9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41148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B0F0"/>
                </a:solidFill>
              </a:rPr>
              <a:t>SWBAT understand how the nativist movement tried to limit immigration to the US.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SWBAT understand how the nativist movement tried to limit immigration to the US.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39" y="152400"/>
            <a:ext cx="9242078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044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81924" name="Picture 4" descr="stat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8839200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B0F0"/>
                </a:solidFill>
              </a:rPr>
              <a:t>SWBAT understand how the nativist movement tried to limit immigration to the US.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72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5" descr="csl0663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988425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55575" y="2667000"/>
            <a:ext cx="2286000" cy="6096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B0F0"/>
                </a:solidFill>
              </a:rPr>
              <a:t>SWBAT understand how the nativist movement tried to limit immigration to the US.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36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537</Words>
  <Application>Microsoft Office PowerPoint</Application>
  <PresentationFormat>On-screen Show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2_Curtain Call</vt:lpstr>
      <vt:lpstr>Problems faced by New Immigrants</vt:lpstr>
      <vt:lpstr>Nativist Movement</vt:lpstr>
      <vt:lpstr>Organizations</vt:lpstr>
      <vt:lpstr>Nativist Laws</vt:lpstr>
      <vt:lpstr>Ethnic Specific Nativism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Modern Day Similarities????</vt:lpstr>
      <vt:lpstr>Hochman Exit Slip</vt:lpstr>
    </vt:vector>
  </TitlesOfParts>
  <Company>NYCDOE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Problems that the New Immigrants faced</dc:title>
  <dc:creator>Sean Fox</dc:creator>
  <cp:lastModifiedBy>admin</cp:lastModifiedBy>
  <cp:revision>7</cp:revision>
  <dcterms:created xsi:type="dcterms:W3CDTF">2016-02-10T15:14:04Z</dcterms:created>
  <dcterms:modified xsi:type="dcterms:W3CDTF">2017-02-15T13:35:14Z</dcterms:modified>
</cp:coreProperties>
</file>